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4"/>
  </p:notesMasterIdLst>
  <p:handoutMasterIdLst>
    <p:handoutMasterId r:id="rId5"/>
  </p:handoutMasterIdLst>
  <p:sldIdLst>
    <p:sldId id="277" r:id="rId2"/>
    <p:sldId id="279" r:id="rId3"/>
  </p:sldIdLst>
  <p:sldSz cx="9906000" cy="13208000"/>
  <p:notesSz cx="7019925" cy="9305925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006600"/>
    <a:srgbClr val="00CC00"/>
    <a:srgbClr val="0000FF"/>
    <a:srgbClr val="CC00CC"/>
    <a:srgbClr val="D60093"/>
    <a:srgbClr val="0033CC"/>
    <a:srgbClr val="FF5050"/>
    <a:srgbClr val="9933FF"/>
    <a:srgbClr val="99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3" d="100"/>
          <a:sy n="43" d="100"/>
        </p:scale>
        <p:origin x="2166" y="36"/>
      </p:cViewPr>
      <p:guideLst>
        <p:guide orient="horz" pos="4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976739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r">
              <a:defRPr sz="1200"/>
            </a:lvl1pPr>
          </a:lstStyle>
          <a:p>
            <a:fld id="{36A54E20-796A-48F1-937A-C3F5783DC974}" type="datetimeFigureOut">
              <a:rPr lang="th-TH" smtClean="0"/>
              <a:pPr/>
              <a:t>19/01/66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8838475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976739" y="8838475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r">
              <a:defRPr sz="1200"/>
            </a:lvl1pPr>
          </a:lstStyle>
          <a:p>
            <a:fld id="{A6E69B7E-5A22-4672-A187-C8CE58A9207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742430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1968" cy="466912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976333" y="0"/>
            <a:ext cx="3041968" cy="466912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r">
              <a:defRPr sz="1200"/>
            </a:lvl1pPr>
          </a:lstStyle>
          <a:p>
            <a:fld id="{250E4E57-AB5A-47AB-87D9-B468FAE7D626}" type="datetimeFigureOut">
              <a:rPr lang="th-TH" smtClean="0"/>
              <a:t>19/01/66</a:t>
            </a:fld>
            <a:endParaRPr lang="th-TH"/>
          </a:p>
        </p:txBody>
      </p:sp>
      <p:sp>
        <p:nvSpPr>
          <p:cNvPr id="4" name="ตัวแทนรูปบนสไลด์ 3"/>
          <p:cNvSpPr>
            <a:spLocks noGrp="1" noRot="1" noChangeAspect="1"/>
          </p:cNvSpPr>
          <p:nvPr>
            <p:ph type="sldImg" idx="2"/>
          </p:nvPr>
        </p:nvSpPr>
        <p:spPr>
          <a:xfrm>
            <a:off x="2332038" y="1163638"/>
            <a:ext cx="2355850" cy="3140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287" tIns="46644" rIns="93287" bIns="46644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701993" y="4478476"/>
            <a:ext cx="5615940" cy="3664208"/>
          </a:xfrm>
          <a:prstGeom prst="rect">
            <a:avLst/>
          </a:prstGeom>
        </p:spPr>
        <p:txBody>
          <a:bodyPr vert="horz" lIns="93287" tIns="46644" rIns="93287" bIns="46644" rtlCol="0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839014"/>
            <a:ext cx="3041968" cy="466911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5"/>
          </p:nvPr>
        </p:nvSpPr>
        <p:spPr>
          <a:xfrm>
            <a:off x="3976333" y="8839014"/>
            <a:ext cx="3041968" cy="466911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r">
              <a:defRPr sz="1200"/>
            </a:lvl1pPr>
          </a:lstStyle>
          <a:p>
            <a:fld id="{D6B613E1-78B8-4087-9C6C-B04B51D9B02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648661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742951" y="4103071"/>
            <a:ext cx="8420100" cy="2831159"/>
          </a:xfrm>
        </p:spPr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485901" y="7484538"/>
            <a:ext cx="6934200" cy="337537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8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3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2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/>
              <a:t>คลิกเพื่อแก้ไขลักษณะชื่อเรื่องรองต้นแบบ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414-079A-420A-996D-442E2DD8ED1C}" type="datetimeFigureOut">
              <a:rPr lang="th-TH" smtClean="0"/>
              <a:pPr/>
              <a:t>19/01/66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1B594-AFED-45CA-BC52-1288971914A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414-079A-420A-996D-442E2DD8ED1C}" type="datetimeFigureOut">
              <a:rPr lang="th-TH" smtClean="0"/>
              <a:pPr/>
              <a:t>19/01/66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1B594-AFED-45CA-BC52-1288971914A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7780337" y="528963"/>
            <a:ext cx="2414588" cy="11269604"/>
          </a:xfrm>
        </p:spPr>
        <p:txBody>
          <a:bodyPr vert="eaVert"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536579" y="528963"/>
            <a:ext cx="7078664" cy="11269604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414-079A-420A-996D-442E2DD8ED1C}" type="datetimeFigureOut">
              <a:rPr lang="th-TH" smtClean="0"/>
              <a:pPr/>
              <a:t>19/01/66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1B594-AFED-45CA-BC52-1288971914A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414-079A-420A-996D-442E2DD8ED1C}" type="datetimeFigureOut">
              <a:rPr lang="th-TH" smtClean="0"/>
              <a:pPr/>
              <a:t>19/01/66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1B594-AFED-45CA-BC52-1288971914A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82507" y="8487389"/>
            <a:ext cx="8420100" cy="26232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82507" y="5598120"/>
            <a:ext cx="8420100" cy="2889249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89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784" indent="0">
              <a:buNone/>
              <a:defRPr sz="1201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458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3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241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414-079A-420A-996D-442E2DD8ED1C}" type="datetimeFigureOut">
              <a:rPr lang="th-TH" smtClean="0"/>
              <a:pPr/>
              <a:t>19/01/66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1B594-AFED-45CA-BC52-1288971914A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536577" y="3081879"/>
            <a:ext cx="4746625" cy="8716669"/>
          </a:xfrm>
        </p:spPr>
        <p:txBody>
          <a:bodyPr/>
          <a:lstStyle>
            <a:lvl1pPr>
              <a:defRPr sz="2099"/>
            </a:lvl1pPr>
            <a:lvl2pPr>
              <a:defRPr sz="1801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5448302" y="3081879"/>
            <a:ext cx="4746625" cy="8716669"/>
          </a:xfrm>
        </p:spPr>
        <p:txBody>
          <a:bodyPr/>
          <a:lstStyle>
            <a:lvl1pPr>
              <a:defRPr sz="2099"/>
            </a:lvl1pPr>
            <a:lvl2pPr>
              <a:defRPr sz="1801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414-079A-420A-996D-442E2DD8ED1C}" type="datetimeFigureOut">
              <a:rPr lang="th-TH" smtClean="0"/>
              <a:pPr/>
              <a:t>19/01/66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1B594-AFED-45CA-BC52-1288971914A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95300" y="528932"/>
            <a:ext cx="8915400" cy="2201333"/>
          </a:xfrm>
        </p:spPr>
        <p:txBody>
          <a:bodyPr/>
          <a:lstStyle>
            <a:lvl1pPr>
              <a:defRPr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95302" y="2956518"/>
            <a:ext cx="4376870" cy="1232135"/>
          </a:xfrm>
        </p:spPr>
        <p:txBody>
          <a:bodyPr anchor="b"/>
          <a:lstStyle>
            <a:lvl1pPr marL="0" indent="0">
              <a:buNone/>
              <a:defRPr sz="1801" b="1"/>
            </a:lvl1pPr>
            <a:lvl2pPr marL="342893" indent="0">
              <a:buNone/>
              <a:defRPr sz="1500" b="1"/>
            </a:lvl2pPr>
            <a:lvl3pPr marL="685784" indent="0">
              <a:buNone/>
              <a:defRPr sz="1350" b="1"/>
            </a:lvl3pPr>
            <a:lvl4pPr marL="1028675" indent="0">
              <a:buNone/>
              <a:defRPr sz="1201" b="1"/>
            </a:lvl4pPr>
            <a:lvl5pPr marL="1371566" indent="0">
              <a:buNone/>
              <a:defRPr sz="1201" b="1"/>
            </a:lvl5pPr>
            <a:lvl6pPr marL="1714458" indent="0">
              <a:buNone/>
              <a:defRPr sz="1201" b="1"/>
            </a:lvl6pPr>
            <a:lvl7pPr marL="2057349" indent="0">
              <a:buNone/>
              <a:defRPr sz="1201" b="1"/>
            </a:lvl7pPr>
            <a:lvl8pPr marL="2400241" indent="0">
              <a:buNone/>
              <a:defRPr sz="1201" b="1"/>
            </a:lvl8pPr>
            <a:lvl9pPr marL="2743132" indent="0">
              <a:buNone/>
              <a:defRPr sz="1201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95302" y="4188648"/>
            <a:ext cx="4376870" cy="7609888"/>
          </a:xfrm>
        </p:spPr>
        <p:txBody>
          <a:bodyPr/>
          <a:lstStyle>
            <a:lvl1pPr>
              <a:defRPr sz="1801"/>
            </a:lvl1pPr>
            <a:lvl2pPr>
              <a:defRPr sz="1500"/>
            </a:lvl2pPr>
            <a:lvl3pPr>
              <a:defRPr sz="1350"/>
            </a:lvl3pPr>
            <a:lvl4pPr>
              <a:defRPr sz="1201"/>
            </a:lvl4pPr>
            <a:lvl5pPr>
              <a:defRPr sz="1201"/>
            </a:lvl5pPr>
            <a:lvl6pPr>
              <a:defRPr sz="1201"/>
            </a:lvl6pPr>
            <a:lvl7pPr>
              <a:defRPr sz="1201"/>
            </a:lvl7pPr>
            <a:lvl8pPr>
              <a:defRPr sz="1201"/>
            </a:lvl8pPr>
            <a:lvl9pPr>
              <a:defRPr sz="120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5032116" y="2956518"/>
            <a:ext cx="4378591" cy="1232135"/>
          </a:xfrm>
        </p:spPr>
        <p:txBody>
          <a:bodyPr anchor="b"/>
          <a:lstStyle>
            <a:lvl1pPr marL="0" indent="0">
              <a:buNone/>
              <a:defRPr sz="1801" b="1"/>
            </a:lvl1pPr>
            <a:lvl2pPr marL="342893" indent="0">
              <a:buNone/>
              <a:defRPr sz="1500" b="1"/>
            </a:lvl2pPr>
            <a:lvl3pPr marL="685784" indent="0">
              <a:buNone/>
              <a:defRPr sz="1350" b="1"/>
            </a:lvl3pPr>
            <a:lvl4pPr marL="1028675" indent="0">
              <a:buNone/>
              <a:defRPr sz="1201" b="1"/>
            </a:lvl4pPr>
            <a:lvl5pPr marL="1371566" indent="0">
              <a:buNone/>
              <a:defRPr sz="1201" b="1"/>
            </a:lvl5pPr>
            <a:lvl6pPr marL="1714458" indent="0">
              <a:buNone/>
              <a:defRPr sz="1201" b="1"/>
            </a:lvl6pPr>
            <a:lvl7pPr marL="2057349" indent="0">
              <a:buNone/>
              <a:defRPr sz="1201" b="1"/>
            </a:lvl7pPr>
            <a:lvl8pPr marL="2400241" indent="0">
              <a:buNone/>
              <a:defRPr sz="1201" b="1"/>
            </a:lvl8pPr>
            <a:lvl9pPr marL="2743132" indent="0">
              <a:buNone/>
              <a:defRPr sz="1201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5032116" y="4188648"/>
            <a:ext cx="4378591" cy="7609888"/>
          </a:xfrm>
        </p:spPr>
        <p:txBody>
          <a:bodyPr/>
          <a:lstStyle>
            <a:lvl1pPr>
              <a:defRPr sz="1801"/>
            </a:lvl1pPr>
            <a:lvl2pPr>
              <a:defRPr sz="1500"/>
            </a:lvl2pPr>
            <a:lvl3pPr>
              <a:defRPr sz="1350"/>
            </a:lvl3pPr>
            <a:lvl4pPr>
              <a:defRPr sz="1201"/>
            </a:lvl4pPr>
            <a:lvl5pPr>
              <a:defRPr sz="1201"/>
            </a:lvl5pPr>
            <a:lvl6pPr>
              <a:defRPr sz="1201"/>
            </a:lvl6pPr>
            <a:lvl7pPr>
              <a:defRPr sz="1201"/>
            </a:lvl7pPr>
            <a:lvl8pPr>
              <a:defRPr sz="1201"/>
            </a:lvl8pPr>
            <a:lvl9pPr>
              <a:defRPr sz="120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414-079A-420A-996D-442E2DD8ED1C}" type="datetimeFigureOut">
              <a:rPr lang="th-TH" smtClean="0"/>
              <a:pPr/>
              <a:t>19/01/66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1B594-AFED-45CA-BC52-1288971914A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414-079A-420A-996D-442E2DD8ED1C}" type="datetimeFigureOut">
              <a:rPr lang="th-TH" smtClean="0"/>
              <a:pPr/>
              <a:t>19/01/66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1B594-AFED-45CA-BC52-1288971914A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414-079A-420A-996D-442E2DD8ED1C}" type="datetimeFigureOut">
              <a:rPr lang="th-TH" smtClean="0"/>
              <a:pPr/>
              <a:t>19/01/66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1B594-AFED-45CA-BC52-1288971914A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95302" y="525878"/>
            <a:ext cx="3259006" cy="2238023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872974" y="525905"/>
            <a:ext cx="5537729" cy="11272663"/>
          </a:xfrm>
        </p:spPr>
        <p:txBody>
          <a:bodyPr/>
          <a:lstStyle>
            <a:lvl1pPr>
              <a:defRPr sz="2400"/>
            </a:lvl1pPr>
            <a:lvl2pPr>
              <a:defRPr sz="2099"/>
            </a:lvl2pPr>
            <a:lvl3pPr>
              <a:defRPr sz="1801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95302" y="2763903"/>
            <a:ext cx="3259006" cy="9034640"/>
          </a:xfrm>
        </p:spPr>
        <p:txBody>
          <a:bodyPr/>
          <a:lstStyle>
            <a:lvl1pPr marL="0" indent="0">
              <a:buNone/>
              <a:defRPr sz="1050"/>
            </a:lvl1pPr>
            <a:lvl2pPr marL="342893" indent="0">
              <a:buNone/>
              <a:defRPr sz="900"/>
            </a:lvl2pPr>
            <a:lvl3pPr marL="685784" indent="0">
              <a:buNone/>
              <a:defRPr sz="750"/>
            </a:lvl3pPr>
            <a:lvl4pPr marL="1028675" indent="0">
              <a:buNone/>
              <a:defRPr sz="675"/>
            </a:lvl4pPr>
            <a:lvl5pPr marL="1371566" indent="0">
              <a:buNone/>
              <a:defRPr sz="675"/>
            </a:lvl5pPr>
            <a:lvl6pPr marL="1714458" indent="0">
              <a:buNone/>
              <a:defRPr sz="675"/>
            </a:lvl6pPr>
            <a:lvl7pPr marL="2057349" indent="0">
              <a:buNone/>
              <a:defRPr sz="675"/>
            </a:lvl7pPr>
            <a:lvl8pPr marL="2400241" indent="0">
              <a:buNone/>
              <a:defRPr sz="675"/>
            </a:lvl8pPr>
            <a:lvl9pPr marL="2743132" indent="0">
              <a:buNone/>
              <a:defRPr sz="675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414-079A-420A-996D-442E2DD8ED1C}" type="datetimeFigureOut">
              <a:rPr lang="th-TH" smtClean="0"/>
              <a:pPr/>
              <a:t>19/01/66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1B594-AFED-45CA-BC52-1288971914A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941646" y="9245600"/>
            <a:ext cx="5943600" cy="1091496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941646" y="1180159"/>
            <a:ext cx="5943600" cy="7924800"/>
          </a:xfrm>
        </p:spPr>
        <p:txBody>
          <a:bodyPr/>
          <a:lstStyle>
            <a:lvl1pPr marL="0" indent="0">
              <a:buNone/>
              <a:defRPr sz="2400"/>
            </a:lvl1pPr>
            <a:lvl2pPr marL="342893" indent="0">
              <a:buNone/>
              <a:defRPr sz="2099"/>
            </a:lvl2pPr>
            <a:lvl3pPr marL="685784" indent="0">
              <a:buNone/>
              <a:defRPr sz="1801"/>
            </a:lvl3pPr>
            <a:lvl4pPr marL="1028675" indent="0">
              <a:buNone/>
              <a:defRPr sz="1500"/>
            </a:lvl4pPr>
            <a:lvl5pPr marL="1371566" indent="0">
              <a:buNone/>
              <a:defRPr sz="1500"/>
            </a:lvl5pPr>
            <a:lvl6pPr marL="1714458" indent="0">
              <a:buNone/>
              <a:defRPr sz="1500"/>
            </a:lvl6pPr>
            <a:lvl7pPr marL="2057349" indent="0">
              <a:buNone/>
              <a:defRPr sz="1500"/>
            </a:lvl7pPr>
            <a:lvl8pPr marL="2400241" indent="0">
              <a:buNone/>
              <a:defRPr sz="1500"/>
            </a:lvl8pPr>
            <a:lvl9pPr marL="2743132" indent="0">
              <a:buNone/>
              <a:defRPr sz="15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941646" y="10337096"/>
            <a:ext cx="5943600" cy="1550104"/>
          </a:xfrm>
        </p:spPr>
        <p:txBody>
          <a:bodyPr/>
          <a:lstStyle>
            <a:lvl1pPr marL="0" indent="0">
              <a:buNone/>
              <a:defRPr sz="1050"/>
            </a:lvl1pPr>
            <a:lvl2pPr marL="342893" indent="0">
              <a:buNone/>
              <a:defRPr sz="900"/>
            </a:lvl2pPr>
            <a:lvl3pPr marL="685784" indent="0">
              <a:buNone/>
              <a:defRPr sz="750"/>
            </a:lvl3pPr>
            <a:lvl4pPr marL="1028675" indent="0">
              <a:buNone/>
              <a:defRPr sz="675"/>
            </a:lvl4pPr>
            <a:lvl5pPr marL="1371566" indent="0">
              <a:buNone/>
              <a:defRPr sz="675"/>
            </a:lvl5pPr>
            <a:lvl6pPr marL="1714458" indent="0">
              <a:buNone/>
              <a:defRPr sz="675"/>
            </a:lvl6pPr>
            <a:lvl7pPr marL="2057349" indent="0">
              <a:buNone/>
              <a:defRPr sz="675"/>
            </a:lvl7pPr>
            <a:lvl8pPr marL="2400241" indent="0">
              <a:buNone/>
              <a:defRPr sz="675"/>
            </a:lvl8pPr>
            <a:lvl9pPr marL="2743132" indent="0">
              <a:buNone/>
              <a:defRPr sz="675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414-079A-420A-996D-442E2DD8ED1C}" type="datetimeFigureOut">
              <a:rPr lang="th-TH" smtClean="0"/>
              <a:pPr/>
              <a:t>19/01/66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1B594-AFED-45CA-BC52-1288971914A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95300" y="528932"/>
            <a:ext cx="8915400" cy="22013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95300" y="3081879"/>
            <a:ext cx="8915400" cy="871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95301" y="12241890"/>
            <a:ext cx="2311400" cy="703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E4E414-079A-420A-996D-442E2DD8ED1C}" type="datetimeFigureOut">
              <a:rPr lang="th-TH" smtClean="0"/>
              <a:pPr/>
              <a:t>19/01/66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384552" y="12241890"/>
            <a:ext cx="3136900" cy="703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7099301" y="12241890"/>
            <a:ext cx="2311400" cy="703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01B594-AFED-45CA-BC52-1288971914AD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685784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69" indent="-257169" algn="l" defTabSz="685784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198" indent="-214307" algn="l" defTabSz="685784" rtl="0" eaLnBrk="1" latinLnBrk="0" hangingPunct="1">
        <a:spcBef>
          <a:spcPct val="20000"/>
        </a:spcBef>
        <a:buFont typeface="Arial" pitchFamily="34" charset="0"/>
        <a:buChar char="–"/>
        <a:defRPr sz="2099" kern="1200">
          <a:solidFill>
            <a:schemeClr val="tx1"/>
          </a:solidFill>
          <a:latin typeface="+mn-lt"/>
          <a:ea typeface="+mn-ea"/>
          <a:cs typeface="+mn-cs"/>
        </a:defRPr>
      </a:lvl2pPr>
      <a:lvl3pPr marL="857229" indent="-171446" algn="l" defTabSz="685784" rtl="0" eaLnBrk="1" latinLnBrk="0" hangingPunct="1">
        <a:spcBef>
          <a:spcPct val="20000"/>
        </a:spcBef>
        <a:buFont typeface="Arial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0" indent="-171446" algn="l" defTabSz="685784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3" indent="-171446" algn="l" defTabSz="685784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4" indent="-171446" algn="l" defTabSz="685784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4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7" indent="-171446" algn="l" defTabSz="685784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8" indent="-171446" algn="l" defTabSz="685784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685784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1pPr>
      <a:lvl2pPr marL="342893" algn="l" defTabSz="685784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2pPr>
      <a:lvl3pPr marL="685784" algn="l" defTabSz="685784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4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4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8" algn="l" defTabSz="685784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9" algn="l" defTabSz="685784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1" algn="l" defTabSz="685784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4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รูปภาพ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446"/>
          <a:stretch/>
        </p:blipFill>
        <p:spPr>
          <a:xfrm rot="16200000">
            <a:off x="-4427507" y="4442133"/>
            <a:ext cx="13226097" cy="4305635"/>
          </a:xfrm>
          <a:prstGeom prst="rect">
            <a:avLst/>
          </a:prstGeom>
        </p:spPr>
      </p:pic>
      <p:sp>
        <p:nvSpPr>
          <p:cNvPr id="3" name="กล่องข้อความ 2"/>
          <p:cNvSpPr txBox="1"/>
          <p:nvPr/>
        </p:nvSpPr>
        <p:spPr>
          <a:xfrm>
            <a:off x="2363423" y="1139069"/>
            <a:ext cx="721353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5400" b="1" dirty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คู่มือคำอธิบายตัวชี้วัดคำรับรอง</a:t>
            </a:r>
          </a:p>
          <a:p>
            <a:pPr algn="r"/>
            <a:r>
              <a:rPr lang="th-TH" sz="5400" b="1" dirty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สถาบันกัลยาณ์ราชนครินทร์</a:t>
            </a:r>
          </a:p>
          <a:p>
            <a:pPr algn="r"/>
            <a:r>
              <a:rPr lang="th-TH" sz="5400" b="1" dirty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ประจำปีงบประมาณ 2566</a:t>
            </a:r>
          </a:p>
        </p:txBody>
      </p:sp>
      <p:sp>
        <p:nvSpPr>
          <p:cNvPr id="4" name="กล่องข้อความ 3"/>
          <p:cNvSpPr txBox="1"/>
          <p:nvPr/>
        </p:nvSpPr>
        <p:spPr>
          <a:xfrm>
            <a:off x="3683993" y="11540606"/>
            <a:ext cx="589296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400" b="1" dirty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กรมสุขภาพจิต  กระทรวงสาธารณสุข</a:t>
            </a:r>
          </a:p>
        </p:txBody>
      </p:sp>
      <p:pic>
        <p:nvPicPr>
          <p:cNvPr id="6" name="รูปภาพ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214" y="838995"/>
            <a:ext cx="2260417" cy="2592501"/>
          </a:xfrm>
          <a:prstGeom prst="rect">
            <a:avLst/>
          </a:prstGeom>
        </p:spPr>
      </p:pic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A8DE28F8-4C26-415D-9B86-4CF8BC4CF2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747" y="4065600"/>
            <a:ext cx="6886505" cy="57902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0400494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รูปภาพ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446"/>
          <a:stretch/>
        </p:blipFill>
        <p:spPr>
          <a:xfrm rot="16200000">
            <a:off x="-4427507" y="4442133"/>
            <a:ext cx="13226097" cy="4305635"/>
          </a:xfrm>
          <a:prstGeom prst="rect">
            <a:avLst/>
          </a:prstGeom>
        </p:spPr>
      </p:pic>
      <p:pic>
        <p:nvPicPr>
          <p:cNvPr id="9" name="รูปภาพ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800" y="2715568"/>
            <a:ext cx="2950858" cy="3384376"/>
          </a:xfrm>
          <a:prstGeom prst="rect">
            <a:avLst/>
          </a:prstGeom>
        </p:spPr>
      </p:pic>
      <p:sp>
        <p:nvSpPr>
          <p:cNvPr id="10" name="กล่องข้อความ 9"/>
          <p:cNvSpPr txBox="1"/>
          <p:nvPr/>
        </p:nvSpPr>
        <p:spPr>
          <a:xfrm>
            <a:off x="1475764" y="6531992"/>
            <a:ext cx="6408712" cy="2808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>
                <a:solidFill>
                  <a:srgbClr val="7030A0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สถาบันกัลยาณ์ราชนครินทร์</a:t>
            </a:r>
          </a:p>
          <a:p>
            <a:pPr algn="ctr"/>
            <a:r>
              <a:rPr lang="th-TH" sz="4400" b="1" dirty="0">
                <a:solidFill>
                  <a:srgbClr val="7030A0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กรมสุขภาพจิต กระทรวงสาธารณสุข</a:t>
            </a:r>
          </a:p>
          <a:p>
            <a:pPr algn="ctr"/>
            <a:r>
              <a:rPr lang="en-US" sz="4400" b="1" dirty="0">
                <a:solidFill>
                  <a:srgbClr val="7030A0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Galyarajanagarindra Institute</a:t>
            </a:r>
          </a:p>
          <a:p>
            <a:pPr algn="ctr"/>
            <a:r>
              <a:rPr lang="en-US" sz="4400" b="1" dirty="0">
                <a:solidFill>
                  <a:srgbClr val="7030A0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Department of Mental Health</a:t>
            </a:r>
            <a:endParaRPr lang="th-TH" sz="4400" b="1" dirty="0">
              <a:solidFill>
                <a:srgbClr val="7030A0"/>
              </a:solidFill>
              <a:latin typeface="TH Baijam" panose="02000506000000020004" pitchFamily="2" charset="-34"/>
              <a:cs typeface="TH Baijam" panose="0200050600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18784971"/>
      </p:ext>
    </p:extLst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1312</TotalTime>
  <Words>30</Words>
  <Application>Microsoft Office PowerPoint</Application>
  <PresentationFormat>Custom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Angsana New</vt:lpstr>
      <vt:lpstr>Arial</vt:lpstr>
      <vt:lpstr>Calibri</vt:lpstr>
      <vt:lpstr>Cordia New</vt:lpstr>
      <vt:lpstr>TH Baijam</vt:lpstr>
      <vt:lpstr>TH SarabunPSK</vt:lpstr>
      <vt:lpstr>ชุดรูปแบบของ Office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แผนปฏิบัติการ  ประจำปีงบประมาณ ๒๕๕๖</dc:title>
  <dc:creator>Plan</dc:creator>
  <cp:lastModifiedBy>plan</cp:lastModifiedBy>
  <cp:revision>112</cp:revision>
  <cp:lastPrinted>2023-01-19T02:52:28Z</cp:lastPrinted>
  <dcterms:created xsi:type="dcterms:W3CDTF">2012-09-03T07:00:10Z</dcterms:created>
  <dcterms:modified xsi:type="dcterms:W3CDTF">2023-01-19T03:41:19Z</dcterms:modified>
</cp:coreProperties>
</file>