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"/>
  </p:notesMasterIdLst>
  <p:handoutMasterIdLst>
    <p:handoutMasterId r:id="rId5"/>
  </p:handoutMasterIdLst>
  <p:sldIdLst>
    <p:sldId id="278" r:id="rId2"/>
    <p:sldId id="280" r:id="rId3"/>
  </p:sldIdLst>
  <p:sldSz cx="9906000" cy="13208000"/>
  <p:notesSz cx="7019925" cy="930592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  <a:srgbClr val="00CC00"/>
    <a:srgbClr val="0000FF"/>
    <a:srgbClr val="CC00CC"/>
    <a:srgbClr val="D60093"/>
    <a:srgbClr val="0033CC"/>
    <a:srgbClr val="FF5050"/>
    <a:srgbClr val="9933FF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1320" y="30"/>
      </p:cViewPr>
      <p:guideLst>
        <p:guide orient="horz" pos="4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976739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36A54E20-796A-48F1-937A-C3F5783DC974}" type="datetimeFigureOut">
              <a:rPr lang="th-TH" smtClean="0"/>
              <a:pPr/>
              <a:t>17/01/65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838475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76739" y="8838475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A6E69B7E-5A22-4672-A187-C8CE58A9207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742430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6912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6912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250E4E57-AB5A-47AB-87D9-B468FAE7D626}" type="datetimeFigureOut">
              <a:rPr lang="th-TH" smtClean="0"/>
              <a:t>17/01/65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2332038" y="1163638"/>
            <a:ext cx="2355850" cy="3140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01993" y="4478476"/>
            <a:ext cx="5615940" cy="3664208"/>
          </a:xfrm>
          <a:prstGeom prst="rect">
            <a:avLst/>
          </a:prstGeom>
        </p:spPr>
        <p:txBody>
          <a:bodyPr vert="horz" lIns="93287" tIns="46644" rIns="93287" bIns="46644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6911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6911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D6B613E1-78B8-4087-9C6C-B04B51D9B0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64866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42951" y="4103071"/>
            <a:ext cx="8420100" cy="2831159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85901" y="7484538"/>
            <a:ext cx="6934200" cy="337537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17/01/65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17/01/65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780337" y="528963"/>
            <a:ext cx="2414588" cy="11269604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36579" y="528963"/>
            <a:ext cx="7078664" cy="11269604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17/01/65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17/01/65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507" y="8487389"/>
            <a:ext cx="8420100" cy="26232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82507" y="5598120"/>
            <a:ext cx="8420100" cy="2889249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9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84" indent="0">
              <a:buNone/>
              <a:defRPr sz="1201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1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17/01/65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536577" y="3081879"/>
            <a:ext cx="4746625" cy="8716669"/>
          </a:xfrm>
        </p:spPr>
        <p:txBody>
          <a:bodyPr/>
          <a:lstStyle>
            <a:lvl1pPr>
              <a:defRPr sz="2099"/>
            </a:lvl1pPr>
            <a:lvl2pPr>
              <a:defRPr sz="1801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448302" y="3081879"/>
            <a:ext cx="4746625" cy="8716669"/>
          </a:xfrm>
        </p:spPr>
        <p:txBody>
          <a:bodyPr/>
          <a:lstStyle>
            <a:lvl1pPr>
              <a:defRPr sz="2099"/>
            </a:lvl1pPr>
            <a:lvl2pPr>
              <a:defRPr sz="1801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17/01/65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0" y="528932"/>
            <a:ext cx="8915400" cy="2201333"/>
          </a:xfrm>
        </p:spPr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2" y="2956518"/>
            <a:ext cx="4376870" cy="1232135"/>
          </a:xfrm>
        </p:spPr>
        <p:txBody>
          <a:bodyPr anchor="b"/>
          <a:lstStyle>
            <a:lvl1pPr marL="0" indent="0">
              <a:buNone/>
              <a:defRPr sz="1801" b="1"/>
            </a:lvl1pPr>
            <a:lvl2pPr marL="342893" indent="0">
              <a:buNone/>
              <a:defRPr sz="1500" b="1"/>
            </a:lvl2pPr>
            <a:lvl3pPr marL="685784" indent="0">
              <a:buNone/>
              <a:defRPr sz="1350" b="1"/>
            </a:lvl3pPr>
            <a:lvl4pPr marL="1028675" indent="0">
              <a:buNone/>
              <a:defRPr sz="1201" b="1"/>
            </a:lvl4pPr>
            <a:lvl5pPr marL="1371566" indent="0">
              <a:buNone/>
              <a:defRPr sz="1201" b="1"/>
            </a:lvl5pPr>
            <a:lvl6pPr marL="1714458" indent="0">
              <a:buNone/>
              <a:defRPr sz="1201" b="1"/>
            </a:lvl6pPr>
            <a:lvl7pPr marL="2057349" indent="0">
              <a:buNone/>
              <a:defRPr sz="1201" b="1"/>
            </a:lvl7pPr>
            <a:lvl8pPr marL="2400241" indent="0">
              <a:buNone/>
              <a:defRPr sz="1201" b="1"/>
            </a:lvl8pPr>
            <a:lvl9pPr marL="2743132" indent="0">
              <a:buNone/>
              <a:defRPr sz="1201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95302" y="4188648"/>
            <a:ext cx="4376870" cy="7609888"/>
          </a:xfrm>
        </p:spPr>
        <p:txBody>
          <a:bodyPr/>
          <a:lstStyle>
            <a:lvl1pPr>
              <a:defRPr sz="1801"/>
            </a:lvl1pPr>
            <a:lvl2pPr>
              <a:defRPr sz="1500"/>
            </a:lvl2pPr>
            <a:lvl3pPr>
              <a:defRPr sz="1350"/>
            </a:lvl3pPr>
            <a:lvl4pPr>
              <a:defRPr sz="1201"/>
            </a:lvl4pPr>
            <a:lvl5pPr>
              <a:defRPr sz="1201"/>
            </a:lvl5pPr>
            <a:lvl6pPr>
              <a:defRPr sz="1201"/>
            </a:lvl6pPr>
            <a:lvl7pPr>
              <a:defRPr sz="1201"/>
            </a:lvl7pPr>
            <a:lvl8pPr>
              <a:defRPr sz="1201"/>
            </a:lvl8pPr>
            <a:lvl9pPr>
              <a:defRPr sz="120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5032116" y="2956518"/>
            <a:ext cx="4378591" cy="1232135"/>
          </a:xfrm>
        </p:spPr>
        <p:txBody>
          <a:bodyPr anchor="b"/>
          <a:lstStyle>
            <a:lvl1pPr marL="0" indent="0">
              <a:buNone/>
              <a:defRPr sz="1801" b="1"/>
            </a:lvl1pPr>
            <a:lvl2pPr marL="342893" indent="0">
              <a:buNone/>
              <a:defRPr sz="1500" b="1"/>
            </a:lvl2pPr>
            <a:lvl3pPr marL="685784" indent="0">
              <a:buNone/>
              <a:defRPr sz="1350" b="1"/>
            </a:lvl3pPr>
            <a:lvl4pPr marL="1028675" indent="0">
              <a:buNone/>
              <a:defRPr sz="1201" b="1"/>
            </a:lvl4pPr>
            <a:lvl5pPr marL="1371566" indent="0">
              <a:buNone/>
              <a:defRPr sz="1201" b="1"/>
            </a:lvl5pPr>
            <a:lvl6pPr marL="1714458" indent="0">
              <a:buNone/>
              <a:defRPr sz="1201" b="1"/>
            </a:lvl6pPr>
            <a:lvl7pPr marL="2057349" indent="0">
              <a:buNone/>
              <a:defRPr sz="1201" b="1"/>
            </a:lvl7pPr>
            <a:lvl8pPr marL="2400241" indent="0">
              <a:buNone/>
              <a:defRPr sz="1201" b="1"/>
            </a:lvl8pPr>
            <a:lvl9pPr marL="2743132" indent="0">
              <a:buNone/>
              <a:defRPr sz="1201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5032116" y="4188648"/>
            <a:ext cx="4378591" cy="7609888"/>
          </a:xfrm>
        </p:spPr>
        <p:txBody>
          <a:bodyPr/>
          <a:lstStyle>
            <a:lvl1pPr>
              <a:defRPr sz="1801"/>
            </a:lvl1pPr>
            <a:lvl2pPr>
              <a:defRPr sz="1500"/>
            </a:lvl2pPr>
            <a:lvl3pPr>
              <a:defRPr sz="1350"/>
            </a:lvl3pPr>
            <a:lvl4pPr>
              <a:defRPr sz="1201"/>
            </a:lvl4pPr>
            <a:lvl5pPr>
              <a:defRPr sz="1201"/>
            </a:lvl5pPr>
            <a:lvl6pPr>
              <a:defRPr sz="1201"/>
            </a:lvl6pPr>
            <a:lvl7pPr>
              <a:defRPr sz="1201"/>
            </a:lvl7pPr>
            <a:lvl8pPr>
              <a:defRPr sz="1201"/>
            </a:lvl8pPr>
            <a:lvl9pPr>
              <a:defRPr sz="120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17/01/65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17/01/65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17/01/65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2" y="525878"/>
            <a:ext cx="3259006" cy="2238023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72974" y="525905"/>
            <a:ext cx="5537729" cy="11272663"/>
          </a:xfrm>
        </p:spPr>
        <p:txBody>
          <a:bodyPr/>
          <a:lstStyle>
            <a:lvl1pPr>
              <a:defRPr sz="2400"/>
            </a:lvl1pPr>
            <a:lvl2pPr>
              <a:defRPr sz="2099"/>
            </a:lvl2pPr>
            <a:lvl3pPr>
              <a:defRPr sz="1801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95302" y="2763903"/>
            <a:ext cx="3259006" cy="9034640"/>
          </a:xfrm>
        </p:spPr>
        <p:txBody>
          <a:bodyPr/>
          <a:lstStyle>
            <a:lvl1pPr marL="0" indent="0">
              <a:buNone/>
              <a:defRPr sz="1050"/>
            </a:lvl1pPr>
            <a:lvl2pPr marL="342893" indent="0">
              <a:buNone/>
              <a:defRPr sz="900"/>
            </a:lvl2pPr>
            <a:lvl3pPr marL="685784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8" indent="0">
              <a:buNone/>
              <a:defRPr sz="675"/>
            </a:lvl6pPr>
            <a:lvl7pPr marL="2057349" indent="0">
              <a:buNone/>
              <a:defRPr sz="675"/>
            </a:lvl7pPr>
            <a:lvl8pPr marL="2400241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17/01/65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41646" y="9245600"/>
            <a:ext cx="5943600" cy="1091496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941646" y="1180159"/>
            <a:ext cx="5943600" cy="7924800"/>
          </a:xfrm>
        </p:spPr>
        <p:txBody>
          <a:bodyPr/>
          <a:lstStyle>
            <a:lvl1pPr marL="0" indent="0">
              <a:buNone/>
              <a:defRPr sz="2400"/>
            </a:lvl1pPr>
            <a:lvl2pPr marL="342893" indent="0">
              <a:buNone/>
              <a:defRPr sz="2099"/>
            </a:lvl2pPr>
            <a:lvl3pPr marL="685784" indent="0">
              <a:buNone/>
              <a:defRPr sz="1801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8" indent="0">
              <a:buNone/>
              <a:defRPr sz="1500"/>
            </a:lvl6pPr>
            <a:lvl7pPr marL="2057349" indent="0">
              <a:buNone/>
              <a:defRPr sz="1500"/>
            </a:lvl7pPr>
            <a:lvl8pPr marL="2400241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941646" y="10337096"/>
            <a:ext cx="5943600" cy="1550104"/>
          </a:xfrm>
        </p:spPr>
        <p:txBody>
          <a:bodyPr/>
          <a:lstStyle>
            <a:lvl1pPr marL="0" indent="0">
              <a:buNone/>
              <a:defRPr sz="1050"/>
            </a:lvl1pPr>
            <a:lvl2pPr marL="342893" indent="0">
              <a:buNone/>
              <a:defRPr sz="900"/>
            </a:lvl2pPr>
            <a:lvl3pPr marL="685784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8" indent="0">
              <a:buNone/>
              <a:defRPr sz="675"/>
            </a:lvl6pPr>
            <a:lvl7pPr marL="2057349" indent="0">
              <a:buNone/>
              <a:defRPr sz="675"/>
            </a:lvl7pPr>
            <a:lvl8pPr marL="2400241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414-079A-420A-996D-442E2DD8ED1C}" type="datetimeFigureOut">
              <a:rPr lang="th-TH" smtClean="0"/>
              <a:pPr/>
              <a:t>17/01/65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95300" y="528932"/>
            <a:ext cx="8915400" cy="22013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0" y="3081879"/>
            <a:ext cx="8915400" cy="871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95301" y="12241890"/>
            <a:ext cx="2311400" cy="703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4E414-079A-420A-996D-442E2DD8ED1C}" type="datetimeFigureOut">
              <a:rPr lang="th-TH" smtClean="0"/>
              <a:pPr/>
              <a:t>17/01/65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384552" y="12241890"/>
            <a:ext cx="3136900" cy="703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7099301" y="12241890"/>
            <a:ext cx="2311400" cy="703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1B594-AFED-45CA-BC52-1288971914AD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685784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69" indent="-257169" algn="l" defTabSz="68578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8" indent="-214307" algn="l" defTabSz="685784" rtl="0" eaLnBrk="1" latinLnBrk="0" hangingPunct="1">
        <a:spcBef>
          <a:spcPct val="20000"/>
        </a:spcBef>
        <a:buFont typeface="Arial" pitchFamily="34" charset="0"/>
        <a:buChar char="–"/>
        <a:defRPr sz="2099" kern="1200">
          <a:solidFill>
            <a:schemeClr val="tx1"/>
          </a:solidFill>
          <a:latin typeface="+mn-lt"/>
          <a:ea typeface="+mn-ea"/>
          <a:cs typeface="+mn-cs"/>
        </a:defRPr>
      </a:lvl2pPr>
      <a:lvl3pPr marL="857229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4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3" indent="-171446" algn="l" defTabSz="685784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4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7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8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342893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2pPr>
      <a:lvl3pPr marL="685784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8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1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4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กล่องข้อความ 1"/>
          <p:cNvSpPr txBox="1"/>
          <p:nvPr/>
        </p:nvSpPr>
        <p:spPr>
          <a:xfrm>
            <a:off x="2648744" y="1278760"/>
            <a:ext cx="635302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5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คู่มือคำอธิบายตัวชี้วัดยุทธศาสตร์</a:t>
            </a:r>
          </a:p>
          <a:p>
            <a:r>
              <a:rPr lang="th-TH" sz="5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สถาบันกัลยาณ์ราชนครินทร์</a:t>
            </a:r>
          </a:p>
          <a:p>
            <a:r>
              <a:rPr lang="th-TH" sz="5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ประจำปีงบประมาณ 2565</a:t>
            </a:r>
          </a:p>
        </p:txBody>
      </p:sp>
      <p:sp>
        <p:nvSpPr>
          <p:cNvPr id="3" name="กล่องข้อความ 2"/>
          <p:cNvSpPr txBox="1"/>
          <p:nvPr/>
        </p:nvSpPr>
        <p:spPr>
          <a:xfrm>
            <a:off x="3368824" y="11685473"/>
            <a:ext cx="64059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กรมสุขภาพจิต  กระทรวงสาธารณสุข</a:t>
            </a: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5226" y="8998309"/>
            <a:ext cx="2342955" cy="2687164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CCD31EA3-DF33-419E-87FF-6CC36B04A2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174" y="4054931"/>
            <a:ext cx="4943377" cy="49433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26428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800" y="2715568"/>
            <a:ext cx="2950858" cy="3384376"/>
          </a:xfrm>
          <a:prstGeom prst="rect">
            <a:avLst/>
          </a:prstGeom>
        </p:spPr>
      </p:pic>
      <p:sp>
        <p:nvSpPr>
          <p:cNvPr id="10" name="กล่องข้อความ 9"/>
          <p:cNvSpPr txBox="1"/>
          <p:nvPr/>
        </p:nvSpPr>
        <p:spPr>
          <a:xfrm>
            <a:off x="1475764" y="6531992"/>
            <a:ext cx="6408712" cy="2808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>
                <a:solidFill>
                  <a:srgbClr val="00206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สถาบันกัลยาณ์ราชนครินทร์</a:t>
            </a:r>
          </a:p>
          <a:p>
            <a:pPr algn="ctr"/>
            <a:r>
              <a:rPr lang="th-TH" sz="4400" b="1" dirty="0">
                <a:solidFill>
                  <a:srgbClr val="00206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กรมสุขภาพจิต กระทรวงสาธารณสุข</a:t>
            </a:r>
          </a:p>
          <a:p>
            <a:pPr algn="ctr"/>
            <a:r>
              <a:rPr lang="en-US" sz="4400" b="1" dirty="0">
                <a:solidFill>
                  <a:srgbClr val="00206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Galyarajanagarindra Institute</a:t>
            </a:r>
          </a:p>
          <a:p>
            <a:pPr algn="ctr"/>
            <a:r>
              <a:rPr lang="en-US" sz="4400" b="1" dirty="0">
                <a:solidFill>
                  <a:srgbClr val="00206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Department of Mental Health</a:t>
            </a:r>
            <a:endParaRPr lang="th-TH" sz="4400" b="1" dirty="0">
              <a:solidFill>
                <a:srgbClr val="002060"/>
              </a:solidFill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72296869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1266</TotalTime>
  <Words>29</Words>
  <Application>Microsoft Office PowerPoint</Application>
  <PresentationFormat>Custom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Angsana New</vt:lpstr>
      <vt:lpstr>Arial</vt:lpstr>
      <vt:lpstr>Calibri</vt:lpstr>
      <vt:lpstr>Cordia New</vt:lpstr>
      <vt:lpstr>TH Baijam</vt:lpstr>
      <vt:lpstr>TH SarabunPSK</vt:lpstr>
      <vt:lpstr>ชุดรูปแบบของ Office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แผนปฏิบัติการ  ประจำปีงบประมาณ ๒๕๕๖</dc:title>
  <dc:creator>Plan</dc:creator>
  <cp:lastModifiedBy>plan</cp:lastModifiedBy>
  <cp:revision>112</cp:revision>
  <cp:lastPrinted>2022-01-17T04:07:51Z</cp:lastPrinted>
  <dcterms:created xsi:type="dcterms:W3CDTF">2012-09-03T07:00:10Z</dcterms:created>
  <dcterms:modified xsi:type="dcterms:W3CDTF">2022-01-17T04:07:54Z</dcterms:modified>
</cp:coreProperties>
</file>